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1620"/>
        <p:guide pos="2880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58DA2-E80B-4D4D-95F5-840DB3B66657}" type="datetimeFigureOut">
              <a:rPr lang="en-US" smtClean="0"/>
              <a:t>9/9/2015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023A1-97C0-4F74-85EB-9B144A2E1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291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1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bg-BG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1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1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2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2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1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73CC536-4F3D-4E22-A9F1-A3C6D40310AC}" type="datetimeFigureOut">
              <a:rPr lang="bg-BG" smtClean="0"/>
              <a:t>9.9.2015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1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1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53F3F3C-A60D-426C-8F94-912700854F7B}" type="slidenum">
              <a:rPr lang="bg-BG" smtClean="0"/>
              <a:t>‹#›</a:t>
            </a:fld>
            <a:endParaRPr lang="bg-BG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2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71424" y="861468"/>
            <a:ext cx="7601151" cy="18002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600" b="1" dirty="0" err="1">
                <a:latin typeface="Arial Black" panose="020B0A04020102020204" pitchFamily="34" charset="0"/>
              </a:rPr>
              <a:t>Деца</a:t>
            </a:r>
            <a:r>
              <a:rPr lang="en-US" sz="2600" b="1" dirty="0">
                <a:latin typeface="Arial Black" panose="020B0A04020102020204" pitchFamily="34" charset="0"/>
              </a:rPr>
              <a:t>, </a:t>
            </a:r>
            <a:r>
              <a:rPr lang="en-US" sz="2600" b="1" dirty="0" err="1" smtClean="0">
                <a:latin typeface="Arial Black" panose="020B0A04020102020204" pitchFamily="34" charset="0"/>
              </a:rPr>
              <a:t>учители</a:t>
            </a:r>
            <a:r>
              <a:rPr lang="bg-BG" sz="2600" b="1" dirty="0">
                <a:latin typeface="Arial Black" panose="020B0A04020102020204" pitchFamily="34" charset="0"/>
              </a:rPr>
              <a:t> </a:t>
            </a:r>
            <a:r>
              <a:rPr lang="bg-BG" sz="2600" b="1" dirty="0" smtClean="0">
                <a:latin typeface="Arial Black" panose="020B0A04020102020204" pitchFamily="34" charset="0"/>
              </a:rPr>
              <a:t>и родители </a:t>
            </a:r>
            <a:r>
              <a:rPr lang="en-US" sz="2600" b="1" dirty="0" err="1" smtClean="0">
                <a:latin typeface="Arial Black" panose="020B0A04020102020204" pitchFamily="34" charset="0"/>
              </a:rPr>
              <a:t>срещу</a:t>
            </a:r>
            <a:r>
              <a:rPr lang="en-US" sz="2600" b="1" dirty="0" smtClean="0">
                <a:latin typeface="Arial Black" panose="020B0A04020102020204" pitchFamily="34" charset="0"/>
              </a:rPr>
              <a:t> </a:t>
            </a:r>
            <a:r>
              <a:rPr lang="en-US" sz="2600" b="1" dirty="0" err="1">
                <a:latin typeface="Arial Black" panose="020B0A04020102020204" pitchFamily="34" charset="0"/>
              </a:rPr>
              <a:t>езика</a:t>
            </a:r>
            <a:r>
              <a:rPr lang="en-US" sz="2600" b="1" dirty="0">
                <a:latin typeface="Arial Black" panose="020B0A04020102020204" pitchFamily="34" charset="0"/>
              </a:rPr>
              <a:t> </a:t>
            </a:r>
            <a:r>
              <a:rPr lang="en-US" sz="2600" b="1" dirty="0" err="1">
                <a:latin typeface="Arial Black" panose="020B0A04020102020204" pitchFamily="34" charset="0"/>
              </a:rPr>
              <a:t>на</a:t>
            </a:r>
            <a:r>
              <a:rPr lang="en-US" sz="2600" b="1" dirty="0">
                <a:latin typeface="Arial Black" panose="020B0A04020102020204" pitchFamily="34" charset="0"/>
              </a:rPr>
              <a:t> </a:t>
            </a:r>
            <a:r>
              <a:rPr lang="en-US" sz="2600" b="1" dirty="0" err="1">
                <a:latin typeface="Arial Black" panose="020B0A04020102020204" pitchFamily="34" charset="0"/>
              </a:rPr>
              <a:t>омразата</a:t>
            </a:r>
            <a:r>
              <a:rPr lang="en-US" sz="2600" b="1" dirty="0">
                <a:latin typeface="Arial Black" panose="020B0A04020102020204" pitchFamily="34" charset="0"/>
              </a:rPr>
              <a:t> и </a:t>
            </a:r>
            <a:r>
              <a:rPr lang="en-US" sz="2600" b="1" dirty="0" err="1">
                <a:latin typeface="Arial Black" panose="020B0A04020102020204" pitchFamily="34" charset="0"/>
              </a:rPr>
              <a:t>дискриминацията</a:t>
            </a:r>
            <a:endParaRPr lang="en-US" sz="2600" b="1" dirty="0">
              <a:latin typeface="Arial Black" panose="020B0A04020102020204" pitchFamily="34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693545" y="6343261"/>
            <a:ext cx="6858000" cy="504056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t">
              <a:buNone/>
            </a:pPr>
            <a:r>
              <a:rPr lang="bg-BG" sz="1800" dirty="0" smtClean="0"/>
              <a:t>Д-р Луиза </a:t>
            </a:r>
            <a:r>
              <a:rPr lang="bg-BG" sz="1800" dirty="0" err="1" smtClean="0"/>
              <a:t>Шахбазян</a:t>
            </a:r>
            <a:r>
              <a:rPr lang="bg-BG" sz="1800" dirty="0" smtClean="0"/>
              <a:t> (ФПИК), Мария Стоилкова (105 СОУ)</a:t>
            </a:r>
          </a:p>
          <a:p>
            <a:pPr marL="0" indent="0" algn="r" fontAlgn="t">
              <a:buNone/>
            </a:pPr>
            <a:endParaRPr lang="en-US" sz="2400" dirty="0"/>
          </a:p>
          <a:p>
            <a:pPr algn="r"/>
            <a:endParaRPr lang="en-US" sz="2800" dirty="0"/>
          </a:p>
        </p:txBody>
      </p:sp>
      <p:pic>
        <p:nvPicPr>
          <p:cNvPr id="3074" name="Picture 2" descr="Arc F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0062" y="220534"/>
            <a:ext cx="1739981" cy="353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mir.gov.pl/aktualnosci/ministerstwo/PublishingImages/EOG_EEA_grants_pag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77199" y="168249"/>
            <a:ext cx="865887" cy="57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1" descr="https://scontent-vie1-1.xx.fbcdn.net/hphotos-xap1/v/t1.0-9/11182254_1070448779637791_8483342671106330616_n.jpg?oh=3be5b5fbb4d949d0632bf33d6a36ba7a&amp;oe=564CE45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42" y="4728122"/>
            <a:ext cx="968375" cy="127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2" descr="https://scontent-vie1-1.xx.fbcdn.net/hphotos-xaf1/v/t1.0-9/28120_116416378400848_7679973_n.jpg?oh=ac71921c1f2a8f00a28adf6e08328ee0&amp;oe=56511F1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7293" y="4749894"/>
            <a:ext cx="1032669" cy="127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3" descr="https://scontent-vie1-1.xx.fbcdn.net/hphotos-xap1/v/t1.0-9/941624_578633358836380_1755598117_n.jpg?oh=cd2f26e296054afc96ef6bf279af1506&amp;oe=5619EB5B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3253" y="3409353"/>
            <a:ext cx="1012825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4" descr="https://scontent-vie1-1.xx.fbcdn.net/hphotos-xfa1/t31.0-8/843089_10151287955562636_434891660_o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9809" y="4789958"/>
            <a:ext cx="952500" cy="130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5" descr="https://scontent-vie1-1.xx.fbcdn.net/hphotos-xpf1/t31.0-8/191535_103833859701612_6245228_o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13415" y="2108160"/>
            <a:ext cx="952500" cy="122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6" descr="https://scontent-vie1-1.xx.fbcdn.net/hphotos-xfp1/v/t1.0-9/10672384_708461719236561_1715289888567758177_n.jpg?oh=9d1364da9deb4cb99498cdea4c542cc4&amp;oe=561A4C57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9128" y="3403904"/>
            <a:ext cx="968375" cy="123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https://scontent-vie1-1.xx.fbcdn.net/hphotos-xat1/v/t1.0-9/11182102_820557744681217_7746167335617165249_n.jpg?oh=b995b2e40f0beaa94c9d045428ac84e0&amp;oe=56172704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9362" y="2109437"/>
            <a:ext cx="990600" cy="1265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9" descr="https://scontent-vie1-1.xx.fbcdn.net/hphotos-xft1/v/t34.0-12/11749531_1008730275812590_1129885713_n.jpg?oh=d148fe0b42f667acc6e152fc15032149&amp;oe=55B4A274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7293" y="3445084"/>
            <a:ext cx="1074738" cy="1249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457200" y="56086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bg-BG" alt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457200" y="68357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457200" y="105854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bg-BG"/>
          </a:p>
        </p:txBody>
      </p:sp>
      <p:pic>
        <p:nvPicPr>
          <p:cNvPr id="1038" name="Picture 14" descr="https://scontent-fra3-1.xx.fbcdn.net/hphotos-frc3/v/t1.0-9/221667_268432507122_516393_n.jpg?oh=3c9d9aa1330f7500e0af2c0273b94af7&amp;oe=56A9A119"/>
          <p:cNvPicPr>
            <a:picLocks noChangeAspect="1" noChangeArrowheads="1"/>
          </p:cNvPicPr>
          <p:nvPr/>
        </p:nvPicPr>
        <p:blipFill rotWithShape="1"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23570" y="2109437"/>
            <a:ext cx="962840" cy="1246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268364" y="2096735"/>
            <a:ext cx="14401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dirty="0"/>
              <a:t>Генадий </a:t>
            </a:r>
            <a:r>
              <a:rPr lang="bg-BG" sz="1100" dirty="0" err="1"/>
              <a:t>Матвеев</a:t>
            </a:r>
            <a:r>
              <a:rPr lang="bg-BG" sz="1100" dirty="0"/>
              <a:t> – педагогически съветник, 26 СОУ „Йордан Йовков“ - София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43656" y="3360011"/>
            <a:ext cx="14401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100" dirty="0"/>
              <a:t>Лилия </a:t>
            </a:r>
            <a:r>
              <a:rPr lang="bg-BG" sz="1100" dirty="0" err="1"/>
              <a:t>Чавкарска</a:t>
            </a:r>
            <a:r>
              <a:rPr lang="bg-BG" sz="1100" dirty="0"/>
              <a:t> - старши учител в начален етап, 120 ОУ "Георги Сава Раковски" - София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43656" y="4684381"/>
            <a:ext cx="14401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100" dirty="0"/>
              <a:t>Таня Стефанова – старши учител в начален етап, СОУ Любен Каравелов,  - гр. Димитровград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81916" y="2070307"/>
            <a:ext cx="14401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100" dirty="0"/>
              <a:t>Мария Стоилкова – старши учител в начален етап, 105 СОУ „Атанас Далчев“ -София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3968" y="3403904"/>
            <a:ext cx="14401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dirty="0"/>
              <a:t>Наталия Алексиева – старши учител в начален етап, 120 ОУ "Георги Сава Раковски" - София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260042" y="4694487"/>
            <a:ext cx="14401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100" dirty="0"/>
              <a:t>Димитринка Костова – старши учител в начален етап, 11 ОУ „Николай Лилиев“ – гр. Стара Загора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7904" y="2040883"/>
            <a:ext cx="14401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100" dirty="0"/>
              <a:t>Красимира Таскова – главен учител,  120 ОУ "Георги Сава Раковски" - София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80312" y="3371723"/>
            <a:ext cx="14401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100" dirty="0"/>
              <a:t>Денка </a:t>
            </a:r>
            <a:r>
              <a:rPr lang="bg-BG" sz="1100" dirty="0" err="1"/>
              <a:t>Сейкова</a:t>
            </a:r>
            <a:r>
              <a:rPr lang="bg-BG" sz="1100" dirty="0"/>
              <a:t> - старши учител в начален етап, СОУ „Хан Исперих“ - гр. Нови Пазар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80312" y="4749894"/>
            <a:ext cx="144016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1100" dirty="0"/>
              <a:t>Силвия Петрова – старши учител в начален етап, 26 СОУ „Йордан Йовков“ - София</a:t>
            </a:r>
          </a:p>
        </p:txBody>
      </p:sp>
    </p:spTree>
    <p:extLst>
      <p:ext uri="{BB962C8B-B14F-4D97-AF65-F5344CB8AC3E}">
        <p14:creationId xmlns:p14="http://schemas.microsoft.com/office/powerpoint/2010/main" val="394178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134</TotalTime>
  <Words>179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Arial Black</vt:lpstr>
      <vt:lpstr>Bookman Old Style</vt:lpstr>
      <vt:lpstr>Calibri</vt:lpstr>
      <vt:lpstr>Gill Sans MT</vt:lpstr>
      <vt:lpstr>Times New Roman</vt:lpstr>
      <vt:lpstr>Wingdings</vt:lpstr>
      <vt:lpstr>Wingdings 3</vt:lpstr>
      <vt:lpstr>Origin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Luiza</dc:creator>
  <cp:lastModifiedBy>luiza.shahbazyan</cp:lastModifiedBy>
  <cp:revision>92</cp:revision>
  <dcterms:created xsi:type="dcterms:W3CDTF">2013-09-12T11:10:35Z</dcterms:created>
  <dcterms:modified xsi:type="dcterms:W3CDTF">2015-09-09T04:46:31Z</dcterms:modified>
</cp:coreProperties>
</file>